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998C-CDE9-FF87-380E-AC45B4EE1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68210-133F-4DCD-9111-56E9FB909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9B79F-2F54-DF35-ECDB-05BA1B11A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8F087-A0DB-A22D-1E7D-57625765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87B76-A391-E588-6EB6-0925C6BC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87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752F9-3EC4-C54D-19BC-3ADD24A4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2E0A2-FEB1-2289-E969-C0FF09B08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04AC1-4EB0-E185-2080-FFB53569B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3A383-BC35-7A46-36C1-4D5F3BB2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F342A-89ED-5AFB-B210-EE892BF8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6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6D74-388E-DBC3-F2D0-463AC3F1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B9AC7-2982-120E-2F48-A9CA7C671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B10FD-A288-2F24-1645-3185DE6EC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1CFD4-0E0F-DF41-F0B1-12ABE96BF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8E782-8059-853F-C6BF-CC48D866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6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C9EC-400F-43CB-4E75-9B4F0E368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C42D-20E3-4251-4FDB-AB905AC76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BB675-443D-A658-326F-1C470E4A0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2D5BC-9BA9-80BC-C99C-E9743B5C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F38C1-44B4-AF72-BD76-FA275ECBD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64755-7C78-36F9-B319-8493E343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ABA7-5ECC-BE76-3219-267074469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B13F6-82AC-2231-D7EA-152DCF199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9C48B-792E-6736-363B-EAAD4670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5B56E-1D9D-13A6-6FFA-C0074AD5F6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56A25A-61A7-D5EF-BFE5-755293214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FB62A-A749-D063-B2C3-87AC4EFA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811A56-60EA-EBA5-DCA7-E9DFF3A0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B03899-0D36-CDEE-E90C-D2D9D2C11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0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7D65-BD2B-1D59-8EAF-B532B270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805FE-A896-34AE-0364-66F3A3929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4DDC6-0AB1-9613-35EE-A0CF3652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84430-D7C7-A6C9-D478-A7721DB2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64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7E0542-E86C-C407-751A-E64EF512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7BBEA4-9014-4767-9587-0B46B5433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3B3FF-B3B4-58FA-DC14-0FD3FBB6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82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8402-C4AA-845E-C17B-C091E9C5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85264-B8F5-5BB5-B641-D5894EA94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E862F-53B5-3146-D1D7-B2566FB0B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8BE25-548E-F1CA-4961-95ACED6CF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8B63F-EE42-49DA-7AE4-FA6010BC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7FDC3-9C3E-E8DB-D291-2BA8D89B9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0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87D2-BFAA-6953-7CE4-D73D300BA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178B3-17B4-488D-578A-76C38750B9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FF33D-A62A-99B4-8C44-0265809A6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C7799-794C-DC86-2890-6CDE01FDB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12A75-532E-BF3D-17D1-0CE49C51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9F305-2D62-5AB0-A196-DBB6BEA8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6656-9104-C99A-D54B-AFD02B8A1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3482A6-354D-C793-0ED5-FD5268FAC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2CFB5-7AF4-2261-6E94-8346629AE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42AF6-F866-0F6E-5746-B4AA62F0F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ABFCE-DB51-5702-183B-25B7C93F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7F1C5A-372E-1715-AF07-5541FB921B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75C2A-D249-88AE-F1ED-FE7E9CD49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D5A88-7EAF-3B84-F011-65D7078C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B5B06-0925-E6E6-54F8-625C26A45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6A279-1AFD-A446-E9B3-1192209B8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8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C8BA57-9EAB-B674-E0F5-07C82C4A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3AE2C-D810-5AF8-2FA7-F6BFDBC54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44CC-6894-635F-1811-7B98AED43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D96C1-F37E-4B58-BFB5-CEDBCBC7DB2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635F8-3224-E49B-A767-4B08379EF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D770C-59A0-D510-2477-B73ED85A9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EA19D-1BEC-44ED-9307-BBF61645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2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19AFA20C-84A2-DABD-A4AE-469CFCADE5BF}"/>
              </a:ext>
            </a:extLst>
          </p:cNvPr>
          <p:cNvGrpSpPr/>
          <p:nvPr/>
        </p:nvGrpSpPr>
        <p:grpSpPr>
          <a:xfrm>
            <a:off x="7638972" y="3571461"/>
            <a:ext cx="2623931" cy="3124200"/>
            <a:chOff x="9276521" y="304800"/>
            <a:chExt cx="2623931" cy="312420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917DB15-0630-5D2F-DE07-C8F7D2F6ABC9}"/>
                </a:ext>
              </a:extLst>
            </p:cNvPr>
            <p:cNvSpPr/>
            <p:nvPr/>
          </p:nvSpPr>
          <p:spPr>
            <a:xfrm>
              <a:off x="9276521" y="304800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r>
                <a:rPr lang="en-US" dirty="0">
                  <a:solidFill>
                    <a:srgbClr val="FFFF00"/>
                  </a:solidFill>
                </a:rPr>
                <a:t>b. Helping AG people harvest successful lives</a:t>
              </a: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A8DD558-9354-5B90-48FA-A4D367814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152" y="2067339"/>
              <a:ext cx="2253097" cy="104029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29F6C75-95B9-915E-8AF1-92D0F43B30E0}"/>
              </a:ext>
            </a:extLst>
          </p:cNvPr>
          <p:cNvGrpSpPr/>
          <p:nvPr/>
        </p:nvGrpSpPr>
        <p:grpSpPr>
          <a:xfrm>
            <a:off x="1935365" y="3571461"/>
            <a:ext cx="2623931" cy="3124200"/>
            <a:chOff x="3472069" y="304800"/>
            <a:chExt cx="2623931" cy="312420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2C0BA11-111D-9945-429E-9C76A14529D7}"/>
                </a:ext>
              </a:extLst>
            </p:cNvPr>
            <p:cNvSpPr/>
            <p:nvPr/>
          </p:nvSpPr>
          <p:spPr>
            <a:xfrm>
              <a:off x="3472069" y="304800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FF00"/>
                  </a:solidFill>
                </a:rPr>
                <a:t>c. Don’t Farm Naked</a:t>
              </a: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909EF1A-0238-77BD-16F0-3423872B2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866960" y="1590261"/>
              <a:ext cx="2019677" cy="151737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6B718F-EFD9-AF63-C4E3-34064E1787AC}"/>
              </a:ext>
            </a:extLst>
          </p:cNvPr>
          <p:cNvGrpSpPr/>
          <p:nvPr/>
        </p:nvGrpSpPr>
        <p:grpSpPr>
          <a:xfrm>
            <a:off x="9259667" y="304800"/>
            <a:ext cx="2623931" cy="3124200"/>
            <a:chOff x="9276521" y="3614532"/>
            <a:chExt cx="2623931" cy="312420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0569126-E877-C9C1-5A29-24D97E94F342}"/>
                </a:ext>
              </a:extLst>
            </p:cNvPr>
            <p:cNvSpPr/>
            <p:nvPr/>
          </p:nvSpPr>
          <p:spPr>
            <a:xfrm>
              <a:off x="9276521" y="3614532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FF00"/>
                  </a:solidFill>
                </a:rPr>
                <a:t>d. Student success cultivator </a:t>
              </a: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6FC2E5C-9C57-012F-5944-03D2FCF7E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3422" y="5206719"/>
              <a:ext cx="2018735" cy="134648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030064-FF28-1A26-6ECA-AC11EB0BA77E}"/>
              </a:ext>
            </a:extLst>
          </p:cNvPr>
          <p:cNvGrpSpPr/>
          <p:nvPr/>
        </p:nvGrpSpPr>
        <p:grpSpPr>
          <a:xfrm>
            <a:off x="6372494" y="304800"/>
            <a:ext cx="2623931" cy="3124200"/>
            <a:chOff x="3472069" y="3614532"/>
            <a:chExt cx="2623931" cy="312420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6BDB962-D970-BE41-D192-8E2CBB3450DE}"/>
                </a:ext>
              </a:extLst>
            </p:cNvPr>
            <p:cNvSpPr/>
            <p:nvPr/>
          </p:nvSpPr>
          <p:spPr>
            <a:xfrm>
              <a:off x="3472069" y="3614532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FF00"/>
                  </a:solidFill>
                </a:rPr>
                <a:t>b. Shoveling manure </a:t>
              </a: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C5ED1B6-9CE8-D347-7674-45CF607BA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818293" y="4784035"/>
              <a:ext cx="1931481" cy="1451113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B993C2-F197-299C-376E-E4DC3E50337C}"/>
              </a:ext>
            </a:extLst>
          </p:cNvPr>
          <p:cNvSpPr/>
          <p:nvPr/>
        </p:nvSpPr>
        <p:spPr>
          <a:xfrm>
            <a:off x="6372494" y="304800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Which of these is NOT considered a superpower?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Strengths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Shoveling manure 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Skills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Passions 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03B454B-B799-0CCD-DA21-9AA23761FAE4}"/>
              </a:ext>
            </a:extLst>
          </p:cNvPr>
          <p:cNvSpPr/>
          <p:nvPr/>
        </p:nvSpPr>
        <p:spPr>
          <a:xfrm>
            <a:off x="9272919" y="304800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What is Donna’s job?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Rodeo princess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Techy nerd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Sewage pumper-outer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Student success cultivator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A6BB39-F40D-8EDA-2537-9A2EB5B57F1F}"/>
              </a:ext>
            </a:extLst>
          </p:cNvPr>
          <p:cNvGrpSpPr/>
          <p:nvPr/>
        </p:nvGrpSpPr>
        <p:grpSpPr>
          <a:xfrm>
            <a:off x="569842" y="304800"/>
            <a:ext cx="2623931" cy="3124200"/>
            <a:chOff x="569842" y="304800"/>
            <a:chExt cx="2623931" cy="312420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2C0BA11-111D-9945-429E-9C76A14529D7}"/>
                </a:ext>
              </a:extLst>
            </p:cNvPr>
            <p:cNvSpPr/>
            <p:nvPr/>
          </p:nvSpPr>
          <p:spPr>
            <a:xfrm>
              <a:off x="569842" y="304800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 algn="ctr">
                <a:buAutoNum type="alphaLcPeriod"/>
              </a:pPr>
              <a:r>
                <a:rPr lang="en-US" dirty="0">
                  <a:solidFill>
                    <a:srgbClr val="FFFF00"/>
                  </a:solidFill>
                </a:rPr>
                <a:t>In a </a:t>
              </a:r>
              <a:r>
                <a:rPr lang="en-US" dirty="0" err="1">
                  <a:solidFill>
                    <a:srgbClr val="FFFF00"/>
                  </a:solidFill>
                </a:rPr>
                <a:t>barndominium</a:t>
              </a:r>
              <a:endParaRPr lang="en-US" dirty="0">
                <a:solidFill>
                  <a:srgbClr val="FFFF00"/>
                </a:solidFill>
              </a:endParaRP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marL="342900" indent="-342900" algn="ctr">
                <a:buAutoNum type="alphaLcPeriod"/>
              </a:pPr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E7811E1-5B82-7E68-A257-8805D1505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38114" y="1590261"/>
              <a:ext cx="1887385" cy="1417983"/>
            </a:xfrm>
            <a:prstGeom prst="rect">
              <a:avLst/>
            </a:prstGeom>
          </p:spPr>
        </p:pic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EF0EA2-D5B7-578A-F456-30636448BA33}"/>
              </a:ext>
            </a:extLst>
          </p:cNvPr>
          <p:cNvSpPr/>
          <p:nvPr/>
        </p:nvSpPr>
        <p:spPr>
          <a:xfrm>
            <a:off x="568941" y="304800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Where does 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Donna live?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In a </a:t>
            </a:r>
            <a:r>
              <a:rPr lang="en-US" dirty="0" err="1">
                <a:solidFill>
                  <a:srgbClr val="FFFF00"/>
                </a:solidFill>
              </a:rPr>
              <a:t>barndominium</a:t>
            </a:r>
            <a:endParaRPr lang="en-US" dirty="0">
              <a:solidFill>
                <a:srgbClr val="FFFF00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In a condominium 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In a constant state of delirium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In an institution 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2D0E14-658A-2958-5B17-A30BE86AA4F7}"/>
              </a:ext>
            </a:extLst>
          </p:cNvPr>
          <p:cNvGrpSpPr/>
          <p:nvPr/>
        </p:nvGrpSpPr>
        <p:grpSpPr>
          <a:xfrm>
            <a:off x="3471168" y="304800"/>
            <a:ext cx="2623931" cy="3124200"/>
            <a:chOff x="9276521" y="304800"/>
            <a:chExt cx="2623931" cy="31242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917DB15-0630-5D2F-DE07-C8F7D2F6ABC9}"/>
                </a:ext>
              </a:extLst>
            </p:cNvPr>
            <p:cNvSpPr/>
            <p:nvPr/>
          </p:nvSpPr>
          <p:spPr>
            <a:xfrm>
              <a:off x="9276521" y="304800"/>
              <a:ext cx="2623931" cy="3124200"/>
            </a:xfrm>
            <a:prstGeom prst="round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r>
                <a:rPr lang="en-US" dirty="0">
                  <a:solidFill>
                    <a:srgbClr val="FFFF00"/>
                  </a:solidFill>
                </a:rPr>
                <a:t>c. Goat</a:t>
              </a: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F712AA2-E6D3-047F-9F7B-5A5F038EB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3131" y="1472648"/>
              <a:ext cx="1889027" cy="1535596"/>
            </a:xfrm>
            <a:prstGeom prst="rect">
              <a:avLst/>
            </a:prstGeom>
          </p:spPr>
        </p:pic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013CBF-7D66-B0AC-75A4-FF5B5D3800A0}"/>
              </a:ext>
            </a:extLst>
          </p:cNvPr>
          <p:cNvSpPr/>
          <p:nvPr/>
        </p:nvSpPr>
        <p:spPr>
          <a:xfrm>
            <a:off x="3472069" y="304800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What kind of farmer is Donna?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Dandelion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Dirt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Goat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Lousy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BEF0EA2-D5B7-578A-F456-30636448BA33}"/>
              </a:ext>
            </a:extLst>
          </p:cNvPr>
          <p:cNvSpPr/>
          <p:nvPr/>
        </p:nvSpPr>
        <p:spPr>
          <a:xfrm>
            <a:off x="1935365" y="3571461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FF00"/>
                </a:solidFill>
              </a:rPr>
              <a:t>Which of these true book titles is the name of Donna’s book?</a:t>
            </a:r>
          </a:p>
          <a:p>
            <a:pPr marL="342900" indent="-342900">
              <a:buAutoNum type="alphaLcPeriod"/>
            </a:pPr>
            <a:r>
              <a:rPr lang="en-US" sz="1600" dirty="0">
                <a:solidFill>
                  <a:srgbClr val="FFFF00"/>
                </a:solidFill>
              </a:rPr>
              <a:t>How to Teach Quantum Physics to Your Dog</a:t>
            </a:r>
          </a:p>
          <a:p>
            <a:pPr marL="342900" indent="-342900">
              <a:buAutoNum type="alphaLcPeriod"/>
            </a:pPr>
            <a:r>
              <a:rPr lang="en-US" sz="1600" dirty="0">
                <a:solidFill>
                  <a:srgbClr val="FFFF00"/>
                </a:solidFill>
              </a:rPr>
              <a:t>The Joy of Boiling Water </a:t>
            </a:r>
          </a:p>
          <a:p>
            <a:pPr marL="342900" indent="-342900">
              <a:buAutoNum type="alphaLcPeriod"/>
            </a:pPr>
            <a:r>
              <a:rPr lang="en-US" sz="1600" dirty="0">
                <a:solidFill>
                  <a:srgbClr val="FFFF00"/>
                </a:solidFill>
              </a:rPr>
              <a:t>Don’t Farm Naked</a:t>
            </a:r>
          </a:p>
          <a:p>
            <a:pPr marL="342900" indent="-342900">
              <a:buAutoNum type="alphaLcPeriod"/>
            </a:pPr>
            <a:r>
              <a:rPr lang="en-US" sz="1600" dirty="0">
                <a:solidFill>
                  <a:srgbClr val="FFFF00"/>
                </a:solidFill>
              </a:rPr>
              <a:t>How to Train Your Goldfish 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5013CBF-7D66-B0AC-75A4-FF5B5D3800A0}"/>
              </a:ext>
            </a:extLst>
          </p:cNvPr>
          <p:cNvSpPr/>
          <p:nvPr/>
        </p:nvSpPr>
        <p:spPr>
          <a:xfrm>
            <a:off x="7638973" y="3571461"/>
            <a:ext cx="2623931" cy="31242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What is Donna super passionate about?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  <a:p>
            <a:pPr marL="342900" indent="-342900" algn="ctr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Liver</a:t>
            </a:r>
          </a:p>
          <a:p>
            <a:pPr marL="342900" indent="-342900" algn="ctr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Helping AG people harvest successful lives</a:t>
            </a:r>
          </a:p>
          <a:p>
            <a:pPr marL="342900" indent="-342900" algn="ctr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Cleaning her house</a:t>
            </a:r>
          </a:p>
          <a:p>
            <a:pPr marL="342900" indent="-342900" algn="ctr">
              <a:buAutoNum type="alphaLcPeriod"/>
            </a:pPr>
            <a:r>
              <a:rPr lang="en-US" dirty="0">
                <a:solidFill>
                  <a:srgbClr val="FFFF00"/>
                </a:solidFill>
              </a:rPr>
              <a:t>Math and Science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67A1E61-934D-F0C9-EA4F-CF83EC03B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9" y="5267739"/>
            <a:ext cx="1278835" cy="127883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CF6B810-71D6-A897-440B-22338C48B8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038" y="5133561"/>
            <a:ext cx="1278835" cy="127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5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4" grpId="0" animBg="1"/>
      <p:bldP spid="7" grpId="0" animBg="1"/>
      <p:bldP spid="27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141</Words>
  <Application>Microsoft Office PowerPoint</Application>
  <PresentationFormat>Widescreen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1</cp:revision>
  <dcterms:created xsi:type="dcterms:W3CDTF">2024-03-28T15:19:43Z</dcterms:created>
  <dcterms:modified xsi:type="dcterms:W3CDTF">2024-03-28T16:03:29Z</dcterms:modified>
</cp:coreProperties>
</file>